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7727A9-83B6-4473-8DE8-6594AD697860}" v="17" dt="2021-02-17T15:38:33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 Kopaczewska" userId="S::eliza.kopaczewska@zseo.gniezno.pl::c7c59e65-3cdb-4898-9f53-65eb7d5455b6" providerId="AD" clId="Web-{A67727A9-83B6-4473-8DE8-6594AD697860}"/>
    <pc:docChg chg="modSld">
      <pc:chgData name="Eliza Kopaczewska" userId="S::eliza.kopaczewska@zseo.gniezno.pl::c7c59e65-3cdb-4898-9f53-65eb7d5455b6" providerId="AD" clId="Web-{A67727A9-83B6-4473-8DE8-6594AD697860}" dt="2021-02-17T15:38:33.794" v="7" actId="1076"/>
      <pc:docMkLst>
        <pc:docMk/>
      </pc:docMkLst>
      <pc:sldChg chg="modSp">
        <pc:chgData name="Eliza Kopaczewska" userId="S::eliza.kopaczewska@zseo.gniezno.pl::c7c59e65-3cdb-4898-9f53-65eb7d5455b6" providerId="AD" clId="Web-{A67727A9-83B6-4473-8DE8-6594AD697860}" dt="2021-02-17T15:38:33.794" v="7" actId="1076"/>
        <pc:sldMkLst>
          <pc:docMk/>
          <pc:sldMk cId="650317164" sldId="256"/>
        </pc:sldMkLst>
        <pc:spChg chg="mod">
          <ac:chgData name="Eliza Kopaczewska" userId="S::eliza.kopaczewska@zseo.gniezno.pl::c7c59e65-3cdb-4898-9f53-65eb7d5455b6" providerId="AD" clId="Web-{A67727A9-83B6-4473-8DE8-6594AD697860}" dt="2021-02-17T15:38:14.653" v="5" actId="20577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Eliza Kopaczewska" userId="S::eliza.kopaczewska@zseo.gniezno.pl::c7c59e65-3cdb-4898-9f53-65eb7d5455b6" providerId="AD" clId="Web-{A67727A9-83B6-4473-8DE8-6594AD697860}" dt="2021-02-17T15:38:33.794" v="7" actId="1076"/>
          <ac:spMkLst>
            <pc:docMk/>
            <pc:sldMk cId="650317164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Hello </a:t>
            </a:r>
            <a:r>
              <a:rPr lang="pl-PL" dirty="0" err="1">
                <a:cs typeface="Calibri Light"/>
              </a:rPr>
              <a:t>there</a:t>
            </a:r>
            <a:endParaRPr lang="pl-PL" dirty="0" err="1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1932878" y="3611331"/>
            <a:ext cx="1282391" cy="4136908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Hello there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4</cp:revision>
  <dcterms:created xsi:type="dcterms:W3CDTF">2021-02-17T15:38:08Z</dcterms:created>
  <dcterms:modified xsi:type="dcterms:W3CDTF">2021-02-17T15:38:33Z</dcterms:modified>
</cp:coreProperties>
</file>